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8" r:id="rId6"/>
  </p:sldIdLst>
  <p:sldSz cx="30275213" cy="4280376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559"/>
    <a:srgbClr val="CCD609"/>
    <a:srgbClr val="00A447"/>
    <a:srgbClr val="E42081"/>
    <a:srgbClr val="D1CE00"/>
    <a:srgbClr val="D30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63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2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3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FEBC0C27-8E30-4932-2790-782FC72F3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08" y="16922416"/>
            <a:ext cx="28242450" cy="23691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7946">
                <a:solidFill>
                  <a:srgbClr val="1D2446"/>
                </a:solidFill>
              </a:defRPr>
            </a:lvl1pPr>
          </a:lstStyle>
          <a:p>
            <a:r>
              <a:rPr lang="en-GB"/>
              <a:t>Text only slide</a:t>
            </a:r>
            <a:br>
              <a:rPr lang="en-GB"/>
            </a:br>
            <a:br>
              <a:rPr lang="en-GB"/>
            </a:br>
            <a:r>
              <a:rPr lang="en-GB" err="1"/>
              <a:t>Optaes</a:t>
            </a:r>
            <a:r>
              <a:rPr lang="en-GB"/>
              <a:t> </a:t>
            </a:r>
            <a:r>
              <a:rPr lang="en-GB" err="1"/>
              <a:t>aut</a:t>
            </a:r>
            <a:r>
              <a:rPr lang="en-GB"/>
              <a:t> </a:t>
            </a:r>
            <a:r>
              <a:rPr lang="en-GB" err="1"/>
              <a:t>iusa</a:t>
            </a:r>
            <a:r>
              <a:rPr lang="en-GB"/>
              <a:t> </a:t>
            </a:r>
            <a:r>
              <a:rPr lang="en-GB" err="1"/>
              <a:t>ero</a:t>
            </a:r>
            <a:r>
              <a:rPr lang="en-GB"/>
              <a:t> </a:t>
            </a:r>
            <a:r>
              <a:rPr lang="en-GB" err="1"/>
              <a:t>bla</a:t>
            </a:r>
            <a:r>
              <a:rPr lang="en-GB"/>
              <a:t> am at </a:t>
            </a:r>
            <a:r>
              <a:rPr lang="en-GB" err="1"/>
              <a:t>velit</a:t>
            </a:r>
            <a:r>
              <a:rPr lang="en-GB"/>
              <a:t>, </a:t>
            </a:r>
            <a:r>
              <a:rPr lang="en-GB" err="1"/>
              <a:t>ipsaesserum</a:t>
            </a:r>
            <a:r>
              <a:rPr lang="en-GB"/>
              <a:t> </a:t>
            </a:r>
            <a:r>
              <a:rPr lang="en-GB" err="1"/>
              <a:t>laudae</a:t>
            </a:r>
            <a:r>
              <a:rPr lang="en-GB"/>
              <a:t> </a:t>
            </a:r>
            <a:r>
              <a:rPr lang="en-GB" err="1"/>
              <a:t>verat</a:t>
            </a:r>
            <a:r>
              <a:rPr lang="en-GB"/>
              <a:t> </a:t>
            </a:r>
            <a:r>
              <a:rPr lang="en-GB" err="1"/>
              <a:t>iumquodio</a:t>
            </a:r>
            <a:r>
              <a:rPr lang="en-GB"/>
              <a:t> </a:t>
            </a:r>
            <a:r>
              <a:rPr lang="en-GB" err="1"/>
              <a:t>dolum</a:t>
            </a:r>
            <a:r>
              <a:rPr lang="en-GB"/>
              <a:t> lati </a:t>
            </a:r>
            <a:r>
              <a:rPr lang="en-GB" err="1"/>
              <a:t>volupiscimo</a:t>
            </a:r>
            <a:r>
              <a:rPr lang="en-GB"/>
              <a:t> </a:t>
            </a:r>
            <a:r>
              <a:rPr lang="en-GB" err="1"/>
              <a:t>exernat</a:t>
            </a:r>
            <a:r>
              <a:rPr lang="en-GB"/>
              <a:t> </a:t>
            </a:r>
            <a:r>
              <a:rPr lang="en-GB" err="1"/>
              <a:t>ligendust</a:t>
            </a:r>
            <a:r>
              <a:rPr lang="en-GB"/>
              <a:t> </a:t>
            </a:r>
            <a:r>
              <a:rPr lang="en-GB" err="1"/>
              <a:t>landiae</a:t>
            </a:r>
            <a:r>
              <a:rPr lang="en-GB"/>
              <a:t> </a:t>
            </a:r>
            <a:r>
              <a:rPr lang="en-GB" err="1"/>
              <a:t>velisim</a:t>
            </a:r>
            <a:r>
              <a:rPr lang="en-GB"/>
              <a:t> </a:t>
            </a:r>
            <a:r>
              <a:rPr lang="en-GB" err="1"/>
              <a:t>etur</a:t>
            </a:r>
            <a:r>
              <a:rPr lang="en-GB"/>
              <a:t> mil </a:t>
            </a:r>
            <a:r>
              <a:rPr lang="en-GB" err="1"/>
              <a:t>ea</a:t>
            </a:r>
            <a:r>
              <a:rPr lang="en-GB"/>
              <a:t> </a:t>
            </a:r>
            <a:r>
              <a:rPr lang="en-GB" err="1"/>
              <a:t>simo</a:t>
            </a:r>
            <a:r>
              <a:rPr lang="en-GB"/>
              <a:t> </a:t>
            </a:r>
            <a:r>
              <a:rPr lang="en-GB" err="1"/>
              <a:t>ipsamenime</a:t>
            </a:r>
            <a:r>
              <a:rPr lang="en-GB"/>
              <a:t> </a:t>
            </a:r>
            <a:r>
              <a:rPr lang="en-GB" err="1"/>
              <a:t>vererum</a:t>
            </a:r>
            <a:r>
              <a:rPr lang="en-GB"/>
              <a:t> </a:t>
            </a:r>
            <a:r>
              <a:rPr lang="en-GB" err="1"/>
              <a:t>idus</a:t>
            </a:r>
            <a:r>
              <a:rPr lang="en-GB"/>
              <a:t>, sit </a:t>
            </a:r>
            <a:r>
              <a:rPr lang="en-GB" err="1"/>
              <a:t>faccat</a:t>
            </a:r>
            <a:r>
              <a:rPr lang="en-GB"/>
              <a:t> </a:t>
            </a:r>
            <a:r>
              <a:rPr lang="en-GB" err="1"/>
              <a:t>magnis</a:t>
            </a:r>
            <a:r>
              <a:rPr lang="en-GB"/>
              <a:t> </a:t>
            </a:r>
            <a:r>
              <a:rPr lang="en-GB" err="1"/>
              <a:t>deliqui</a:t>
            </a:r>
            <a:r>
              <a:rPr lang="en-GB"/>
              <a:t> </a:t>
            </a:r>
            <a:r>
              <a:rPr lang="en-GB" err="1"/>
              <a:t>cus</a:t>
            </a:r>
            <a:r>
              <a:rPr lang="en-GB"/>
              <a:t> </a:t>
            </a:r>
            <a:r>
              <a:rPr lang="en-GB" err="1"/>
              <a:t>volupta</a:t>
            </a:r>
            <a:r>
              <a:rPr lang="en-GB"/>
              <a:t> </a:t>
            </a:r>
            <a:r>
              <a:rPr lang="en-GB" err="1"/>
              <a:t>speribusant</a:t>
            </a:r>
            <a:r>
              <a:rPr lang="en-GB"/>
              <a:t> </a:t>
            </a:r>
            <a:r>
              <a:rPr lang="en-GB" err="1"/>
              <a:t>voloreperis</a:t>
            </a:r>
            <a:r>
              <a:rPr lang="en-GB"/>
              <a:t> </a:t>
            </a:r>
            <a:r>
              <a:rPr lang="en-GB" err="1"/>
              <a:t>utatemque</a:t>
            </a:r>
            <a:r>
              <a:rPr lang="en-GB"/>
              <a:t> solum </a:t>
            </a:r>
            <a:r>
              <a:rPr lang="en-GB" err="1"/>
              <a:t>hari</a:t>
            </a:r>
            <a:r>
              <a:rPr lang="en-GB"/>
              <a:t> </a:t>
            </a:r>
            <a:r>
              <a:rPr lang="en-GB" err="1"/>
              <a:t>nectus</a:t>
            </a:r>
            <a:r>
              <a:rPr lang="en-GB"/>
              <a:t> audit.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C73141-E387-19EB-0999-FFF8A1AF9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08" y="23003961"/>
            <a:ext cx="28242450" cy="15630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5960">
                <a:solidFill>
                  <a:srgbClr val="1D2446"/>
                </a:solidFill>
              </a:defRPr>
            </a:lvl1pPr>
          </a:lstStyle>
          <a:p>
            <a:r>
              <a:rPr lang="en-GB" err="1"/>
              <a:t>Optaes</a:t>
            </a:r>
            <a:r>
              <a:rPr lang="en-GB"/>
              <a:t> </a:t>
            </a:r>
            <a:r>
              <a:rPr lang="en-GB" err="1"/>
              <a:t>aut</a:t>
            </a:r>
            <a:r>
              <a:rPr lang="en-GB"/>
              <a:t> </a:t>
            </a:r>
            <a:r>
              <a:rPr lang="en-GB" err="1"/>
              <a:t>iusa</a:t>
            </a:r>
            <a:r>
              <a:rPr lang="en-GB"/>
              <a:t> </a:t>
            </a:r>
            <a:r>
              <a:rPr lang="en-GB" err="1"/>
              <a:t>ero</a:t>
            </a:r>
            <a:r>
              <a:rPr lang="en-GB"/>
              <a:t> </a:t>
            </a:r>
            <a:r>
              <a:rPr lang="en-GB" err="1"/>
              <a:t>bla</a:t>
            </a:r>
            <a:r>
              <a:rPr lang="en-GB"/>
              <a:t> am at </a:t>
            </a:r>
            <a:r>
              <a:rPr lang="en-GB" err="1"/>
              <a:t>velit</a:t>
            </a:r>
            <a:r>
              <a:rPr lang="en-GB"/>
              <a:t>, </a:t>
            </a:r>
            <a:r>
              <a:rPr lang="en-GB" err="1"/>
              <a:t>ipsaesserum</a:t>
            </a:r>
            <a:r>
              <a:rPr lang="en-GB"/>
              <a:t> </a:t>
            </a:r>
            <a:r>
              <a:rPr lang="en-GB" err="1"/>
              <a:t>laudae</a:t>
            </a:r>
            <a:r>
              <a:rPr lang="en-GB"/>
              <a:t> </a:t>
            </a:r>
            <a:r>
              <a:rPr lang="en-GB" err="1"/>
              <a:t>verat</a:t>
            </a:r>
            <a:r>
              <a:rPr lang="en-GB"/>
              <a:t> </a:t>
            </a:r>
            <a:r>
              <a:rPr lang="en-GB" err="1"/>
              <a:t>iumquodio</a:t>
            </a:r>
            <a:r>
              <a:rPr lang="en-GB"/>
              <a:t> </a:t>
            </a:r>
            <a:r>
              <a:rPr lang="en-GB" err="1"/>
              <a:t>dolum</a:t>
            </a:r>
            <a:r>
              <a:rPr lang="en-GB"/>
              <a:t> lati </a:t>
            </a:r>
            <a:r>
              <a:rPr lang="en-GB" err="1"/>
              <a:t>volupiscimo</a:t>
            </a:r>
            <a:r>
              <a:rPr lang="en-GB"/>
              <a:t> </a:t>
            </a:r>
            <a:r>
              <a:rPr lang="en-GB" err="1"/>
              <a:t>exernat</a:t>
            </a:r>
            <a:r>
              <a:rPr lang="en-GB"/>
              <a:t> </a:t>
            </a:r>
            <a:r>
              <a:rPr lang="en-GB" err="1"/>
              <a:t>ligendust</a:t>
            </a:r>
            <a:r>
              <a:rPr lang="en-GB"/>
              <a:t> </a:t>
            </a:r>
            <a:r>
              <a:rPr lang="en-GB" err="1"/>
              <a:t>landiae</a:t>
            </a:r>
            <a:r>
              <a:rPr lang="en-GB"/>
              <a:t> </a:t>
            </a:r>
            <a:r>
              <a:rPr lang="en-GB" err="1"/>
              <a:t>velisim</a:t>
            </a:r>
            <a:r>
              <a:rPr lang="en-GB"/>
              <a:t> </a:t>
            </a:r>
            <a:r>
              <a:rPr lang="en-GB" err="1"/>
              <a:t>etur</a:t>
            </a:r>
            <a:r>
              <a:rPr lang="en-GB"/>
              <a:t> mil </a:t>
            </a:r>
            <a:r>
              <a:rPr lang="en-GB" err="1"/>
              <a:t>ea</a:t>
            </a:r>
            <a:r>
              <a:rPr lang="en-GB"/>
              <a:t> </a:t>
            </a:r>
            <a:r>
              <a:rPr lang="en-GB" err="1"/>
              <a:t>simo</a:t>
            </a:r>
            <a:r>
              <a:rPr lang="en-GB"/>
              <a:t> </a:t>
            </a:r>
            <a:r>
              <a:rPr lang="en-GB" err="1"/>
              <a:t>ipsamenime</a:t>
            </a:r>
            <a:r>
              <a:rPr lang="en-GB"/>
              <a:t> </a:t>
            </a:r>
            <a:r>
              <a:rPr lang="en-GB" err="1"/>
              <a:t>vererum</a:t>
            </a:r>
            <a:r>
              <a:rPr lang="en-GB"/>
              <a:t> </a:t>
            </a:r>
            <a:r>
              <a:rPr lang="en-GB" err="1"/>
              <a:t>idus</a:t>
            </a:r>
            <a:r>
              <a:rPr lang="en-GB"/>
              <a:t>, sit </a:t>
            </a:r>
            <a:r>
              <a:rPr lang="en-GB" err="1"/>
              <a:t>faccat</a:t>
            </a:r>
            <a:r>
              <a:rPr lang="en-GB"/>
              <a:t> </a:t>
            </a:r>
            <a:r>
              <a:rPr lang="en-GB" err="1"/>
              <a:t>magnis</a:t>
            </a:r>
            <a:r>
              <a:rPr lang="en-GB"/>
              <a:t> </a:t>
            </a:r>
            <a:r>
              <a:rPr lang="en-GB" err="1"/>
              <a:t>deliqui</a:t>
            </a:r>
            <a:r>
              <a:rPr lang="en-GB"/>
              <a:t> </a:t>
            </a:r>
            <a:r>
              <a:rPr lang="en-GB" err="1"/>
              <a:t>cus</a:t>
            </a:r>
            <a:r>
              <a:rPr lang="en-GB"/>
              <a:t> </a:t>
            </a:r>
            <a:r>
              <a:rPr lang="en-GB" err="1"/>
              <a:t>volupta</a:t>
            </a:r>
            <a:r>
              <a:rPr lang="en-GB"/>
              <a:t> </a:t>
            </a:r>
            <a:r>
              <a:rPr lang="en-GB" err="1"/>
              <a:t>speribusant</a:t>
            </a:r>
            <a:r>
              <a:rPr lang="en-GB"/>
              <a:t> </a:t>
            </a:r>
            <a:r>
              <a:rPr lang="en-GB" err="1"/>
              <a:t>voloreperis</a:t>
            </a:r>
            <a:r>
              <a:rPr lang="en-GB"/>
              <a:t> </a:t>
            </a:r>
            <a:r>
              <a:rPr lang="en-GB" err="1"/>
              <a:t>utatemque</a:t>
            </a:r>
            <a:r>
              <a:rPr lang="en-GB"/>
              <a:t> solum </a:t>
            </a:r>
            <a:r>
              <a:rPr lang="en-GB" err="1"/>
              <a:t>hari</a:t>
            </a:r>
            <a:r>
              <a:rPr lang="en-GB"/>
              <a:t> </a:t>
            </a:r>
            <a:r>
              <a:rPr lang="en-GB" err="1"/>
              <a:t>nectus</a:t>
            </a:r>
            <a:r>
              <a:rPr lang="en-GB"/>
              <a:t> audit.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CA42E99-090F-D9A5-C4CC-D2ED67CD48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008" y="16106848"/>
            <a:ext cx="22320085" cy="5295034"/>
          </a:xfrm>
        </p:spPr>
        <p:txBody>
          <a:bodyPr>
            <a:normAutofit/>
          </a:bodyPr>
          <a:lstStyle>
            <a:lvl1pPr marL="0" indent="0">
              <a:buNone/>
              <a:defRPr sz="11174">
                <a:solidFill>
                  <a:srgbClr val="D3045E"/>
                </a:solidFill>
                <a:latin typeface="Arial Rounded MT Bold" panose="020F0704030504030204" pitchFamily="34" charset="77"/>
              </a:defRPr>
            </a:lvl1pPr>
          </a:lstStyle>
          <a:p>
            <a:pPr lvl="0"/>
            <a:r>
              <a:rPr lang="en-GB"/>
              <a:t>Text only slide title</a:t>
            </a:r>
          </a:p>
        </p:txBody>
      </p:sp>
    </p:spTree>
    <p:extLst>
      <p:ext uri="{BB962C8B-B14F-4D97-AF65-F5344CB8AC3E}">
        <p14:creationId xmlns:p14="http://schemas.microsoft.com/office/powerpoint/2010/main" val="392659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Pictur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94AF753-EBC9-85C7-BDCC-6BDB588A4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60875" y="15702247"/>
            <a:ext cx="13259647" cy="22569267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9C4F3F2D-AD45-C04E-94ED-0FF47892537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4839538" y="15637392"/>
            <a:ext cx="14374801" cy="22569267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92A59C2-E8AB-F847-A854-BC0EF895B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1700" y="14791811"/>
            <a:ext cx="10950814" cy="17865004"/>
          </a:xfrm>
        </p:spPr>
        <p:txBody>
          <a:bodyPr>
            <a:normAutofit/>
          </a:bodyPr>
          <a:lstStyle>
            <a:lvl1pPr marL="0" indent="0">
              <a:buNone/>
              <a:defRPr sz="4966">
                <a:solidFill>
                  <a:srgbClr val="1D2446"/>
                </a:solidFill>
                <a:latin typeface="Arial Rounded MT Bold" panose="020F0704030504030204" pitchFamily="34" charset="77"/>
              </a:defRPr>
            </a:lvl1pPr>
          </a:lstStyle>
          <a:p>
            <a:pPr lvl="0"/>
            <a:r>
              <a:rPr lang="en-GB"/>
              <a:t>Add text here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F242F771-3BB5-2845-9744-E066D96BA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357915" y="14791812"/>
            <a:ext cx="16064869" cy="23606924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8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5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5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2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F0CC-CB9C-4C35-9B1E-44B928F9E86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85C9-FA64-48CA-A4ED-93B9867AD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2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1782BD-0ECB-A94B-893D-DDD856D7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384" y="2278907"/>
            <a:ext cx="27177410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Title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EABDE-5DAA-954A-AD83-F317FB9AE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6384" y="11394520"/>
            <a:ext cx="27177410" cy="2165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AAF0A1-B62C-894A-BD11-F31C1393C76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0"/>
            <a:ext cx="30275213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2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 baseline="0">
          <a:solidFill>
            <a:srgbClr val="174F93"/>
          </a:solidFill>
          <a:latin typeface="Arial Rounded MT Bold" panose="020F0704030504030204" pitchFamily="34" charset="77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 baseline="0">
          <a:solidFill>
            <a:srgbClr val="1D2446"/>
          </a:solidFill>
          <a:latin typeface="Arial" panose="020B0604020202020204" pitchFamily="34" charset="0"/>
          <a:ea typeface="+mn-ea"/>
          <a:cs typeface="+mn-cs"/>
        </a:defRPr>
      </a:lvl1pPr>
      <a:lvl2pPr marL="1135319" indent="0" algn="l" defTabSz="2270638" rtl="0" eaLnBrk="1" latinLnBrk="0" hangingPunct="1">
        <a:lnSpc>
          <a:spcPct val="90000"/>
        </a:lnSpc>
        <a:spcBef>
          <a:spcPts val="1242"/>
        </a:spcBef>
        <a:buFontTx/>
        <a:buNone/>
        <a:defRPr sz="5960" kern="1200" baseline="0">
          <a:solidFill>
            <a:srgbClr val="1D2446"/>
          </a:solidFill>
          <a:latin typeface="Arial" panose="020B0604020202020204" pitchFamily="34" charset="0"/>
          <a:ea typeface="+mn-ea"/>
          <a:cs typeface="+mn-cs"/>
        </a:defRPr>
      </a:lvl2pPr>
      <a:lvl3pPr marL="2270638" indent="0" algn="l" defTabSz="2270638" rtl="0" eaLnBrk="1" latinLnBrk="0" hangingPunct="1">
        <a:lnSpc>
          <a:spcPct val="90000"/>
        </a:lnSpc>
        <a:spcBef>
          <a:spcPts val="1242"/>
        </a:spcBef>
        <a:buFontTx/>
        <a:buNone/>
        <a:defRPr sz="4966" kern="1200" baseline="0">
          <a:solidFill>
            <a:srgbClr val="1D2446"/>
          </a:solidFill>
          <a:latin typeface="Arial" panose="020B0604020202020204" pitchFamily="34" charset="0"/>
          <a:ea typeface="+mn-ea"/>
          <a:cs typeface="+mn-cs"/>
        </a:defRPr>
      </a:lvl3pPr>
      <a:lvl4pPr marL="3405957" indent="0" algn="l" defTabSz="2270638" rtl="0" eaLnBrk="1" latinLnBrk="0" hangingPunct="1">
        <a:lnSpc>
          <a:spcPct val="90000"/>
        </a:lnSpc>
        <a:spcBef>
          <a:spcPts val="1242"/>
        </a:spcBef>
        <a:buFontTx/>
        <a:buNone/>
        <a:defRPr sz="4470" kern="1200" baseline="0">
          <a:solidFill>
            <a:srgbClr val="1D2446"/>
          </a:solidFill>
          <a:latin typeface="Arial" panose="020B0604020202020204" pitchFamily="34" charset="0"/>
          <a:ea typeface="+mn-ea"/>
          <a:cs typeface="+mn-cs"/>
        </a:defRPr>
      </a:lvl4pPr>
      <a:lvl5pPr marL="4541276" indent="0" algn="l" defTabSz="2270638" rtl="0" eaLnBrk="1" latinLnBrk="0" hangingPunct="1">
        <a:lnSpc>
          <a:spcPct val="90000"/>
        </a:lnSpc>
        <a:spcBef>
          <a:spcPts val="1242"/>
        </a:spcBef>
        <a:buFontTx/>
        <a:buNone/>
        <a:defRPr sz="4470" kern="1200" baseline="0">
          <a:solidFill>
            <a:srgbClr val="1D2446"/>
          </a:solidFill>
          <a:latin typeface="Arial" panose="020B0604020202020204" pitchFamily="34" charset="0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eatherhollick.com/2019/06/why-use-linkedin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82C2E45D-4934-08B7-170D-1C4D9DE1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0" y="4795597"/>
            <a:ext cx="26112371" cy="3600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9C32104-3B26-FB2A-8783-30E0A8B8A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4" y="10777728"/>
            <a:ext cx="26112371" cy="272304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F81BD-4C97-9DC4-70A1-E8F6F4B092E0}"/>
              </a:ext>
            </a:extLst>
          </p:cNvPr>
          <p:cNvSpPr txBox="1"/>
          <p:nvPr/>
        </p:nvSpPr>
        <p:spPr>
          <a:xfrm>
            <a:off x="2065653" y="9032664"/>
            <a:ext cx="26112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latin typeface="Arial" panose="020B0604020202020204" pitchFamily="34" charset="0"/>
                <a:cs typeface="Arial" panose="020B0604020202020204" pitchFamily="34" charset="0"/>
              </a:rPr>
              <a:t>contributors name in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6DFFFE-A309-CAFB-972E-421FC046383F}"/>
              </a:ext>
            </a:extLst>
          </p:cNvPr>
          <p:cNvSpPr txBox="1"/>
          <p:nvPr/>
        </p:nvSpPr>
        <p:spPr>
          <a:xfrm>
            <a:off x="-18822547" y="39185383"/>
            <a:ext cx="159285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00">
                <a:latin typeface="Arial" panose="020B0604020202020204" pitchFamily="34" charset="0"/>
                <a:cs typeface="Arial" panose="020B0604020202020204" pitchFamily="34" charset="0"/>
              </a:rPr>
              <a:t>Twitter, website and email info is optional. Delete/edit as necessary</a:t>
            </a:r>
            <a:endParaRPr lang="en-US" sz="8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F6E330-5891-83F6-5290-2E398BD2B7DF}"/>
              </a:ext>
            </a:extLst>
          </p:cNvPr>
          <p:cNvSpPr txBox="1"/>
          <p:nvPr/>
        </p:nvSpPr>
        <p:spPr>
          <a:xfrm>
            <a:off x="18874471" y="39159874"/>
            <a:ext cx="93193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latin typeface="Arial" panose="020B0604020202020204" pitchFamily="34" charset="0"/>
                <a:cs typeface="Arial" panose="020B0604020202020204" pitchFamily="34" charset="0"/>
              </a:rPr>
              <a:t>Please add university / organisation logo here</a:t>
            </a:r>
            <a:endParaRPr lang="en-US"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1F97E8-D238-6B09-0A97-AC68B6D1D0FA}"/>
              </a:ext>
            </a:extLst>
          </p:cNvPr>
          <p:cNvCxnSpPr/>
          <p:nvPr/>
        </p:nvCxnSpPr>
        <p:spPr>
          <a:xfrm>
            <a:off x="-2479424" y="40493432"/>
            <a:ext cx="2075527" cy="0"/>
          </a:xfrm>
          <a:prstGeom prst="straightConnector1">
            <a:avLst/>
          </a:prstGeom>
          <a:ln w="1206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C426456-8150-6493-BE07-047D08C66B07}"/>
              </a:ext>
            </a:extLst>
          </p:cNvPr>
          <p:cNvGrpSpPr/>
          <p:nvPr/>
        </p:nvGrpSpPr>
        <p:grpSpPr>
          <a:xfrm>
            <a:off x="2081420" y="38798886"/>
            <a:ext cx="3816000" cy="2007562"/>
            <a:chOff x="2081420" y="38798886"/>
            <a:chExt cx="3816000" cy="2007562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BD047C9-174E-D456-3166-78A47E268C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9" t="13283" r="67064" b="15126"/>
            <a:stretch/>
          </p:blipFill>
          <p:spPr>
            <a:xfrm>
              <a:off x="3254634" y="38798886"/>
              <a:ext cx="1469572" cy="1600201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98CF4CC-1293-A2BC-CB26-3A0664EF8800}"/>
                </a:ext>
              </a:extLst>
            </p:cNvPr>
            <p:cNvSpPr txBox="1"/>
            <p:nvPr/>
          </p:nvSpPr>
          <p:spPr>
            <a:xfrm>
              <a:off x="2081420" y="40283228"/>
              <a:ext cx="381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latin typeface="Arial" charset="0"/>
                  <a:ea typeface="Arial" charset="0"/>
                  <a:cs typeface="Arial" charset="0"/>
                </a:rPr>
                <a:t>@</a:t>
              </a:r>
              <a:r>
                <a:rPr lang="en-US" sz="2800" err="1">
                  <a:latin typeface="Arial" charset="0"/>
                  <a:ea typeface="Arial" charset="0"/>
                  <a:cs typeface="Arial" charset="0"/>
                </a:rPr>
                <a:t>yourtwitterhere</a:t>
              </a:r>
              <a:endParaRPr lang="en-US" sz="2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053DED7-599B-BA5A-F284-BD5E42F24B43}"/>
              </a:ext>
            </a:extLst>
          </p:cNvPr>
          <p:cNvGrpSpPr/>
          <p:nvPr/>
        </p:nvGrpSpPr>
        <p:grpSpPr>
          <a:xfrm>
            <a:off x="6300028" y="38798886"/>
            <a:ext cx="3816000" cy="2007562"/>
            <a:chOff x="6300028" y="38798886"/>
            <a:chExt cx="3816000" cy="2007562"/>
          </a:xfrm>
        </p:grpSpPr>
        <p:pic>
          <p:nvPicPr>
            <p:cNvPr id="34" name="Picture 21" descr="Internet with solid fill">
              <a:extLst>
                <a:ext uri="{FF2B5EF4-FFF2-40B4-BE49-F238E27FC236}">
                  <a16:creationId xmlns:a16="http://schemas.microsoft.com/office/drawing/2014/main" id="{3CD5277C-FB7F-4513-13FE-CFC89A26C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4082" r="4082"/>
            <a:stretch/>
          </p:blipFill>
          <p:spPr>
            <a:xfrm>
              <a:off x="7473242" y="38798886"/>
              <a:ext cx="1469572" cy="1600201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66F53B-AAAE-84E9-BBD8-7BEE9E78CCCC}"/>
                </a:ext>
              </a:extLst>
            </p:cNvPr>
            <p:cNvSpPr txBox="1"/>
            <p:nvPr/>
          </p:nvSpPr>
          <p:spPr>
            <a:xfrm>
              <a:off x="6300028" y="40283228"/>
              <a:ext cx="381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latin typeface="Arial" charset="0"/>
                  <a:ea typeface="Arial" charset="0"/>
                  <a:cs typeface="Arial" charset="0"/>
                </a:rPr>
                <a:t>www.Yourwebsitehere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87039AA-93CB-907D-39E2-DC9AD5F7AA3C}"/>
              </a:ext>
            </a:extLst>
          </p:cNvPr>
          <p:cNvGrpSpPr/>
          <p:nvPr/>
        </p:nvGrpSpPr>
        <p:grpSpPr>
          <a:xfrm>
            <a:off x="10330434" y="38944060"/>
            <a:ext cx="3816000" cy="1862388"/>
            <a:chOff x="10330434" y="38944060"/>
            <a:chExt cx="3816000" cy="1862388"/>
          </a:xfrm>
        </p:grpSpPr>
        <p:pic>
          <p:nvPicPr>
            <p:cNvPr id="35" name="Picture 23" descr="Email with solid fill">
              <a:extLst>
                <a:ext uri="{FF2B5EF4-FFF2-40B4-BE49-F238E27FC236}">
                  <a16:creationId xmlns:a16="http://schemas.microsoft.com/office/drawing/2014/main" id="{5C1AA847-D03A-711F-93F5-47E15C1B5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4082" r="4082"/>
            <a:stretch/>
          </p:blipFill>
          <p:spPr>
            <a:xfrm>
              <a:off x="11636971" y="38944060"/>
              <a:ext cx="1202926" cy="1309853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78219FA-510A-AA03-8671-73B7AFF8A525}"/>
                </a:ext>
              </a:extLst>
            </p:cNvPr>
            <p:cNvSpPr txBox="1"/>
            <p:nvPr/>
          </p:nvSpPr>
          <p:spPr>
            <a:xfrm>
              <a:off x="10330434" y="40283228"/>
              <a:ext cx="381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err="1">
                  <a:latin typeface="Arial" charset="0"/>
                  <a:ea typeface="Arial" charset="0"/>
                  <a:cs typeface="Arial" charset="0"/>
                </a:rPr>
                <a:t>Youremailaddresshere</a:t>
              </a:r>
              <a:endParaRPr lang="en-US" sz="2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01B3C1F-52A1-0545-598C-AB4883031420}"/>
              </a:ext>
            </a:extLst>
          </p:cNvPr>
          <p:cNvGrpSpPr/>
          <p:nvPr/>
        </p:nvGrpSpPr>
        <p:grpSpPr>
          <a:xfrm>
            <a:off x="14602453" y="38798886"/>
            <a:ext cx="3816000" cy="2007562"/>
            <a:chOff x="14602453" y="38798886"/>
            <a:chExt cx="3816000" cy="2007562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2F12097-FBD1-17E6-A7F8-2EDCE4BD7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rcRect l="4082" r="4082"/>
            <a:stretch/>
          </p:blipFill>
          <p:spPr>
            <a:xfrm>
              <a:off x="15775667" y="38798886"/>
              <a:ext cx="1469572" cy="1600201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24A2895-472C-617F-27FE-0DA891059BC1}"/>
                </a:ext>
              </a:extLst>
            </p:cNvPr>
            <p:cNvSpPr txBox="1"/>
            <p:nvPr/>
          </p:nvSpPr>
          <p:spPr>
            <a:xfrm>
              <a:off x="14602453" y="40283228"/>
              <a:ext cx="381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err="1">
                  <a:latin typeface="Arial" charset="0"/>
                  <a:ea typeface="Arial" charset="0"/>
                  <a:cs typeface="Arial" charset="0"/>
                </a:rPr>
                <a:t>YourLinkedInhere</a:t>
              </a:r>
              <a:endParaRPr lang="en-US" sz="2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A9CFE72-8E7C-BDCA-EF44-1FFB5A147E30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20346121" y="613466"/>
            <a:ext cx="7831901" cy="3600000"/>
            <a:chOff x="34343973" y="13411144"/>
            <a:chExt cx="11339999" cy="5212528"/>
          </a:xfrm>
        </p:grpSpPr>
        <p:pic>
          <p:nvPicPr>
            <p:cNvPr id="3" name="Picture 2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454B9D0F-62CB-3930-642C-6A7D5B94AF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43973" y="15023672"/>
              <a:ext cx="11339999" cy="36000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9CB7B0-3D29-AEE7-0822-2694C66C986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43973" y="13411144"/>
              <a:ext cx="113399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>
                  <a:latin typeface="Arial" panose="020B0604020202020204" pitchFamily="34" charset="0"/>
                  <a:cs typeface="Arial" panose="020B0604020202020204" pitchFamily="34" charset="0"/>
                </a:rPr>
                <a:t>Funded by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677879-0E30-52B0-0CF1-EBB46F59765E}"/>
              </a:ext>
            </a:extLst>
          </p:cNvPr>
          <p:cNvCxnSpPr/>
          <p:nvPr/>
        </p:nvCxnSpPr>
        <p:spPr>
          <a:xfrm flipH="1">
            <a:off x="-17007840" y="4795597"/>
            <a:ext cx="16603943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ACC2A21-382D-6928-2282-161D45C3E376}"/>
              </a:ext>
            </a:extLst>
          </p:cNvPr>
          <p:cNvSpPr txBox="1"/>
          <p:nvPr/>
        </p:nvSpPr>
        <p:spPr>
          <a:xfrm>
            <a:off x="-16670130" y="996081"/>
            <a:ext cx="159285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00">
                <a:latin typeface="Arial" panose="020B0604020202020204" pitchFamily="34" charset="0"/>
                <a:cs typeface="Arial" panose="020B0604020202020204" pitchFamily="34" charset="0"/>
              </a:rPr>
              <a:t>Logo exclusion zone – do not edit anything above dotted line</a:t>
            </a:r>
            <a:endParaRPr lang="en-US" sz="8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blue and green logo&#10;&#10;Description automatically generated">
            <a:extLst>
              <a:ext uri="{FF2B5EF4-FFF2-40B4-BE49-F238E27FC236}">
                <a16:creationId xmlns:a16="http://schemas.microsoft.com/office/drawing/2014/main" id="{7F90D021-8F7D-53E1-1E10-9106F0FE47B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265" y="1122600"/>
            <a:ext cx="7792144" cy="309086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FAA9A7D-3761-1D68-A963-8596F68C1F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81420" y="613466"/>
            <a:ext cx="7183133" cy="377477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57150"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7DB559"/>
                </a:solidFill>
                <a:latin typeface="Aptos" panose="020B0004020202020204" pitchFamily="34" charset="0"/>
              </a:rPr>
              <a:t>HYDROGEN RESEARCHER FESTIVAL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F0B01F4-46A2-BF23-7202-435128B08FC2}"/>
              </a:ext>
            </a:extLst>
          </p:cNvPr>
          <p:cNvCxnSpPr/>
          <p:nvPr/>
        </p:nvCxnSpPr>
        <p:spPr>
          <a:xfrm>
            <a:off x="3827688" y="4027645"/>
            <a:ext cx="3600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908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f57333b-0de7-4319-9e48-28bf4e68136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9E73066DC3D4D97CA12FFA9B3BA1B" ma:contentTypeVersion="18" ma:contentTypeDescription="Create a new document." ma:contentTypeScope="" ma:versionID="4d4c898be16163ac6a138db0102a7040">
  <xsd:schema xmlns:xsd="http://www.w3.org/2001/XMLSchema" xmlns:xs="http://www.w3.org/2001/XMLSchema" xmlns:p="http://schemas.microsoft.com/office/2006/metadata/properties" xmlns:ns2="6dae2046-3e35-4b8d-aaf0-4f13afbecd8a" xmlns:ns3="ba70f9dd-6e3d-4b5b-be5c-d816ce261816" targetNamespace="http://schemas.microsoft.com/office/2006/metadata/properties" ma:root="true" ma:fieldsID="8499337b5ab5b9a20db5fb1336a4348b" ns2:_="" ns3:_="">
    <xsd:import namespace="6dae2046-3e35-4b8d-aaf0-4f13afbecd8a"/>
    <xsd:import namespace="ba70f9dd-6e3d-4b5b-be5c-d816ce2618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e2046-3e35-4b8d-aaf0-4f13afbec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0f9dd-6e3d-4b5b-be5c-d816ce2618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eefe77-dab7-4ba3-895b-839e44752cbc}" ma:internalName="TaxCatchAll" ma:showField="CatchAllData" ma:web="ba70f9dd-6e3d-4b5b-be5c-d816ce261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ae2046-3e35-4b8d-aaf0-4f13afbecd8a">
      <Terms xmlns="http://schemas.microsoft.com/office/infopath/2007/PartnerControls"/>
    </lcf76f155ced4ddcb4097134ff3c332f>
    <TaxCatchAll xmlns="ba70f9dd-6e3d-4b5b-be5c-d816ce261816" xsi:nil="true"/>
    <SharedWithUsers xmlns="ba70f9dd-6e3d-4b5b-be5c-d816ce261816">
      <UserInfo>
        <DisplayName>Madalina Stalniceanu</DisplayName>
        <AccountId>21</AccountId>
        <AccountType/>
      </UserInfo>
      <UserInfo>
        <DisplayName>Nick King</DisplayName>
        <AccountId>49</AccountId>
        <AccountType/>
      </UserInfo>
      <UserInfo>
        <DisplayName>Sharon Henson</DisplayName>
        <AccountId>18</AccountId>
        <AccountType/>
      </UserInfo>
      <UserInfo>
        <DisplayName>Kathryn North</DisplayName>
        <AccountId>15</AccountId>
        <AccountType/>
      </UserInfo>
      <UserInfo>
        <DisplayName>Lennie Foster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B7E8E-421F-453B-BACF-482C33988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ae2046-3e35-4b8d-aaf0-4f13afbecd8a"/>
    <ds:schemaRef ds:uri="ba70f9dd-6e3d-4b5b-be5c-d816ce261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76BF88-CAEF-48F2-A391-94DF0F890DA9}">
  <ds:schemaRefs>
    <ds:schemaRef ds:uri="6dae2046-3e35-4b8d-aaf0-4f13afbecd8a"/>
    <ds:schemaRef ds:uri="ba70f9dd-6e3d-4b5b-be5c-d816ce26181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B98194D-1CD2-4B58-8400-3D7CAA3499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48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Arial Rounded MT Bold</vt:lpstr>
      <vt:lpstr>Calibri</vt:lpstr>
      <vt:lpstr>Calibri Light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Lennie Foster</dc:creator>
  <cp:lastModifiedBy>Sarah Gomes</cp:lastModifiedBy>
  <cp:revision>2</cp:revision>
  <dcterms:created xsi:type="dcterms:W3CDTF">2022-06-24T12:47:35Z</dcterms:created>
  <dcterms:modified xsi:type="dcterms:W3CDTF">2024-05-15T11:15:52Z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0x0101004739E73066DC3D4D97CA12FFA9B3BA1B</vt:lpwstr>
  </property>
  <property fmtid="{D5CDD505-2E9C-101B-9397-08002B2CF9AE}" pid="3" name="MediaServiceImageTags">
    <vt:lpwstr/>
  </property>
</Properties>
</file>